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64" r:id="rId4"/>
    <p:sldId id="266" r:id="rId5"/>
    <p:sldId id="265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23" autoAdjust="0"/>
    <p:restoredTop sz="94660"/>
  </p:normalViewPr>
  <p:slideViewPr>
    <p:cSldViewPr>
      <p:cViewPr varScale="1">
        <p:scale>
          <a:sx n="70" d="100"/>
          <a:sy n="70" d="100"/>
        </p:scale>
        <p:origin x="5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82381-32A6-46CE-AD6E-32DDFA6C57A8}" type="datetimeFigureOut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F2E73-C117-4C90-B6CD-253705E7EE7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568660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A0408-1C65-4399-A0A3-9F706BDD6BA5}" type="datetimeFigureOut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051B-0007-449A-9CFD-F04169EC9F1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14770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6" name="5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A0408-1C65-4399-A0A3-9F706BDD6BA5}" type="datetimeFigureOut">
              <a:rPr lang="es-ES" smtClean="0"/>
              <a:pPr/>
              <a:t>23/07/2020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870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8AD5-0601-404F-A354-EA1CAE8ADE85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A95C-C32B-4A83-B33F-2FE1D7699EFC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A917-A459-446C-8A8A-113E725F5F8D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D8FB-E8CD-463D-921A-871F86D79919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3E8D-F8D4-4EEF-BC6D-2722879EE975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D041-731C-45CE-A8D1-98931FBEA78B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5772-DB8D-4E85-A43B-67552A9E6807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A6AD4-3199-4297-9FE0-8B57306C40FC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DFCF-EA8C-4C31-99C6-FAF1753BAB40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3A5A-C22E-404A-96E1-CD0374CC05EA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1957401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Comic Sans MS" pitchFamily="66" charset="0"/>
              </a:rPr>
              <a:t>FÍSICA</a:t>
            </a:r>
            <a:br>
              <a:rPr lang="es-ES" dirty="0" smtClean="0">
                <a:latin typeface="Comic Sans MS" pitchFamily="66" charset="0"/>
              </a:rPr>
            </a:br>
            <a:r>
              <a:rPr lang="es-ES" dirty="0" smtClean="0">
                <a:latin typeface="Comic Sans MS" pitchFamily="66" charset="0"/>
              </a:rPr>
              <a:t>2º BTO B</a:t>
            </a:r>
            <a:endParaRPr lang="es-ES" dirty="0">
              <a:latin typeface="Comic Sans MS" pitchFamily="66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2600"/>
          </a:xfrm>
        </p:spPr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Colegio Ntra. Sra. del Buen Consejo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(Agustinas)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 smtClean="0">
                <a:solidFill>
                  <a:srgbClr val="7030A0"/>
                </a:solidFill>
              </a:rPr>
              <a:t>Juan Antonio Romano Largo</a:t>
            </a:r>
            <a:endParaRPr lang="es-ES" sz="1400" dirty="0">
              <a:solidFill>
                <a:srgbClr val="7030A0"/>
              </a:solidFill>
            </a:endParaRP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813AF-9771-4751-91BE-6DFC9D7A156D}" type="datetime1">
              <a:rPr lang="es-ES" sz="1400" smtClean="0">
                <a:solidFill>
                  <a:srgbClr val="7030A0"/>
                </a:solidFill>
              </a:rPr>
              <a:pPr/>
              <a:t>23/07/2020</a:t>
            </a:fld>
            <a:endParaRPr lang="es-ES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TEMA </a:t>
            </a:r>
            <a:r>
              <a:rPr lang="es-ES" dirty="0" smtClean="0">
                <a:solidFill>
                  <a:srgbClr val="0070C0"/>
                </a:solidFill>
                <a:latin typeface="Comic Sans MS" pitchFamily="66" charset="0"/>
              </a:rPr>
              <a:t>5:</a:t>
            </a:r>
            <a:r>
              <a:rPr lang="es-ES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s-ES" dirty="0" smtClean="0">
                <a:solidFill>
                  <a:srgbClr val="002060"/>
                </a:solidFill>
                <a:latin typeface="Comic Sans MS" pitchFamily="66" charset="0"/>
              </a:rPr>
              <a:t>Inducción electromagnética.</a:t>
            </a:r>
            <a:endParaRPr lang="es-E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314" y="1428736"/>
            <a:ext cx="8786842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Experiencias de Faraday.</a:t>
            </a:r>
          </a:p>
          <a:p>
            <a:pPr>
              <a:buNone/>
            </a:pPr>
            <a:r>
              <a:rPr lang="es-ES" dirty="0" smtClean="0"/>
              <a:t>Flujo magnético.</a:t>
            </a:r>
          </a:p>
          <a:p>
            <a:pPr>
              <a:buNone/>
            </a:pPr>
            <a:r>
              <a:rPr lang="es-ES" dirty="0" smtClean="0"/>
              <a:t>Ley de Faraday-Lenz.</a:t>
            </a:r>
          </a:p>
          <a:p>
            <a:pPr>
              <a:buNone/>
            </a:pPr>
            <a:r>
              <a:rPr lang="es-ES" dirty="0" smtClean="0"/>
              <a:t>Formas de inducir corriente: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	Variar el campo magnético.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	Variar la superficie.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	Variar el ángulo</a:t>
            </a:r>
            <a:r>
              <a:rPr lang="es-ES" dirty="0"/>
              <a:t>.</a:t>
            </a:r>
            <a:endParaRPr lang="es-ES" dirty="0" smtClean="0"/>
          </a:p>
          <a:p>
            <a:pPr>
              <a:buNone/>
            </a:pPr>
            <a:endParaRPr lang="es-ES" b="1" u="sng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Experiencias de Faraday.</a:t>
            </a:r>
            <a:endParaRPr kumimoji="0" lang="es-ES" sz="4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07" y="2862263"/>
            <a:ext cx="4384817" cy="200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85720" y="836712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Primera experiencia: se conecta una bobina a una batería mediante un interruptor. Se conecta otra bobina únicamente a un galvanómetro y se colocan próximas. Al cerrar o abrir el interruptor se observa que el galvanómetro se movía de forma repentina lo que indica que una débil inducción de corriente en la segunda bobina.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19920" y="4874384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Al cerrar o abrir el interruptor se produce el paso de corriente por la primera bobina, lo que genera un campo </a:t>
            </a:r>
            <a:r>
              <a:rPr lang="es-ES" sz="2400" dirty="0" smtClean="0"/>
              <a:t>magnético variable con el tiempo, </a:t>
            </a:r>
            <a:r>
              <a:rPr lang="es-ES" sz="2400" dirty="0" smtClean="0"/>
              <a:t>que induce la corriente en la segunda bobina.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85720" y="260648"/>
            <a:ext cx="8572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En la segunda experiencia lo que hizo fue mover la primera bobina mientras estaba circulando corriente por ella y observó que al acercarla o alejarla, en la segunda bobina se inducia corriente.</a:t>
            </a:r>
          </a:p>
          <a:p>
            <a:pPr algn="just"/>
            <a:r>
              <a:rPr lang="es-ES" sz="2400" dirty="0" smtClean="0"/>
              <a:t>	El sentido de la corriente era contrario al acercar o alejar la bobina.</a:t>
            </a:r>
          </a:p>
          <a:p>
            <a:pPr algn="just"/>
            <a:r>
              <a:rPr lang="es-ES" sz="2400" dirty="0"/>
              <a:t>	</a:t>
            </a:r>
            <a:r>
              <a:rPr lang="es-ES" sz="2400" dirty="0" smtClean="0"/>
              <a:t>El resultado era el mismo si se dejaba quieta la primera y se movía la segunda, o incluso si se movían las dos.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076056" y="2996952"/>
            <a:ext cx="38200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En la tercera experiencia sustituyo la primera bobina por un imán y los resultados fueron exactamente los mismos: al acercar o alejar un campo magnético se induce una corriente en la segunda bobina.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25036"/>
            <a:ext cx="4608512" cy="318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51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Flujo </a:t>
            </a:r>
            <a:r>
              <a:rPr lang="es-ES" sz="44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magnético.</a:t>
            </a:r>
            <a:endParaRPr lang="es-ES" sz="4400" u="sng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6" name="5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551901"/>
              </p:ext>
            </p:extLst>
          </p:nvPr>
        </p:nvGraphicFramePr>
        <p:xfrm>
          <a:off x="1475656" y="1628800"/>
          <a:ext cx="648335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7" name="Ecuación" r:id="rId3" imgW="1434960" imgH="253800" progId="Equation.3">
                  <p:embed/>
                </p:oleObj>
              </mc:Choice>
              <mc:Fallback>
                <p:oleObj name="Ecuación" r:id="rId3" imgW="143496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628800"/>
                        <a:ext cx="6483350" cy="11477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85720" y="764704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Se define como el número de líneas de campo magnético que atraviesan una superficie.</a:t>
            </a:r>
          </a:p>
        </p:txBody>
      </p:sp>
      <p:grpSp>
        <p:nvGrpSpPr>
          <p:cNvPr id="18" name="17 Grupo"/>
          <p:cNvGrpSpPr/>
          <p:nvPr/>
        </p:nvGrpSpPr>
        <p:grpSpPr>
          <a:xfrm>
            <a:off x="3987804" y="2492896"/>
            <a:ext cx="2024356" cy="1479069"/>
            <a:chOff x="3987804" y="2492896"/>
            <a:chExt cx="2024356" cy="1479069"/>
          </a:xfrm>
        </p:grpSpPr>
        <p:sp>
          <p:nvSpPr>
            <p:cNvPr id="12" name="11 CuadroTexto"/>
            <p:cNvSpPr txBox="1"/>
            <p:nvPr/>
          </p:nvSpPr>
          <p:spPr>
            <a:xfrm>
              <a:off x="3987804" y="3140968"/>
              <a:ext cx="20243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 smtClean="0"/>
                <a:t>Campo magnético (T)</a:t>
              </a:r>
            </a:p>
          </p:txBody>
        </p:sp>
        <p:cxnSp>
          <p:nvCxnSpPr>
            <p:cNvPr id="7" name="6 Conector recto de flecha"/>
            <p:cNvCxnSpPr>
              <a:endCxn id="12" idx="0"/>
            </p:cNvCxnSpPr>
            <p:nvPr/>
          </p:nvCxnSpPr>
          <p:spPr>
            <a:xfrm flipH="1">
              <a:off x="4999982" y="2492896"/>
              <a:ext cx="508122" cy="648072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7494904" y="2492896"/>
            <a:ext cx="1541592" cy="1839109"/>
            <a:chOff x="7494904" y="2492896"/>
            <a:chExt cx="1541592" cy="1839109"/>
          </a:xfrm>
        </p:grpSpPr>
        <p:sp>
          <p:nvSpPr>
            <p:cNvPr id="14" name="13 CuadroTexto"/>
            <p:cNvSpPr txBox="1"/>
            <p:nvPr/>
          </p:nvSpPr>
          <p:spPr>
            <a:xfrm>
              <a:off x="7494904" y="3501008"/>
              <a:ext cx="15415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 smtClean="0"/>
                <a:t>Ángulo entre B y S</a:t>
              </a:r>
            </a:p>
          </p:txBody>
        </p:sp>
        <p:cxnSp>
          <p:nvCxnSpPr>
            <p:cNvPr id="17" name="16 Conector recto de flecha"/>
            <p:cNvCxnSpPr>
              <a:endCxn id="14" idx="0"/>
            </p:cNvCxnSpPr>
            <p:nvPr/>
          </p:nvCxnSpPr>
          <p:spPr>
            <a:xfrm>
              <a:off x="7596336" y="2492896"/>
              <a:ext cx="669364" cy="1008112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19 Grupo"/>
          <p:cNvGrpSpPr/>
          <p:nvPr/>
        </p:nvGrpSpPr>
        <p:grpSpPr>
          <a:xfrm>
            <a:off x="5046632" y="2492896"/>
            <a:ext cx="2837736" cy="2664296"/>
            <a:chOff x="5046632" y="2492896"/>
            <a:chExt cx="2837736" cy="2664296"/>
          </a:xfrm>
        </p:grpSpPr>
        <p:sp>
          <p:nvSpPr>
            <p:cNvPr id="13" name="12 CuadroTexto"/>
            <p:cNvSpPr txBox="1"/>
            <p:nvPr/>
          </p:nvSpPr>
          <p:spPr>
            <a:xfrm>
              <a:off x="5046632" y="4326195"/>
              <a:ext cx="28377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 smtClean="0"/>
                <a:t>Vector perpendicular a la superficie (m</a:t>
              </a:r>
              <a:r>
                <a:rPr lang="es-ES" sz="2400" baseline="30000" dirty="0" smtClean="0"/>
                <a:t>2</a:t>
              </a:r>
              <a:r>
                <a:rPr lang="es-ES" sz="2400" dirty="0" smtClean="0"/>
                <a:t>)</a:t>
              </a:r>
            </a:p>
          </p:txBody>
        </p:sp>
        <p:cxnSp>
          <p:nvCxnSpPr>
            <p:cNvPr id="19" name="18 Conector recto de flecha"/>
            <p:cNvCxnSpPr/>
            <p:nvPr/>
          </p:nvCxnSpPr>
          <p:spPr>
            <a:xfrm>
              <a:off x="6084168" y="2492896"/>
              <a:ext cx="381332" cy="1839109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22 Grupo"/>
          <p:cNvGrpSpPr/>
          <p:nvPr/>
        </p:nvGrpSpPr>
        <p:grpSpPr>
          <a:xfrm>
            <a:off x="179512" y="2564904"/>
            <a:ext cx="2664296" cy="1335053"/>
            <a:chOff x="179512" y="2564904"/>
            <a:chExt cx="2664296" cy="1335053"/>
          </a:xfrm>
        </p:grpSpPr>
        <p:sp>
          <p:nvSpPr>
            <p:cNvPr id="15" name="14 CuadroTexto"/>
            <p:cNvSpPr txBox="1"/>
            <p:nvPr/>
          </p:nvSpPr>
          <p:spPr>
            <a:xfrm>
              <a:off x="179512" y="3068960"/>
              <a:ext cx="26642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400" dirty="0" smtClean="0"/>
                <a:t>Flujo magnético (Weber: Wb = T·m</a:t>
              </a:r>
              <a:r>
                <a:rPr lang="es-ES" sz="2400" baseline="30000" dirty="0" smtClean="0"/>
                <a:t>2</a:t>
              </a:r>
              <a:r>
                <a:rPr lang="es-ES" sz="2400" dirty="0" smtClean="0"/>
                <a:t>)</a:t>
              </a:r>
            </a:p>
          </p:txBody>
        </p:sp>
        <p:cxnSp>
          <p:nvCxnSpPr>
            <p:cNvPr id="21" name="20 Conector recto de flecha"/>
            <p:cNvCxnSpPr/>
            <p:nvPr/>
          </p:nvCxnSpPr>
          <p:spPr>
            <a:xfrm flipH="1">
              <a:off x="1115616" y="2564904"/>
              <a:ext cx="508122" cy="648072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25 CuadroTexto"/>
          <p:cNvSpPr txBox="1"/>
          <p:nvPr/>
        </p:nvSpPr>
        <p:spPr>
          <a:xfrm>
            <a:off x="323528" y="5301208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Si el ángulo entre B y S es cero (campo perpendicular a la superficie) el flujo será máximo  y cuando el ángulo es 90º (campo paralelo a la superficie) el flujo es nulo.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Ley de Faraday-Lenz.</a:t>
            </a:r>
            <a:endParaRPr lang="es-ES" sz="4400" u="sng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518063"/>
              </p:ext>
            </p:extLst>
          </p:nvPr>
        </p:nvGraphicFramePr>
        <p:xfrm>
          <a:off x="395536" y="2297485"/>
          <a:ext cx="3154363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3" name="Ecuación" r:id="rId3" imgW="698400" imgH="393480" progId="Equation.3">
                  <p:embed/>
                </p:oleObj>
              </mc:Choice>
              <mc:Fallback>
                <p:oleObj name="Ecuación" r:id="rId3" imgW="698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297485"/>
                        <a:ext cx="3154363" cy="17795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85720" y="764704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u="sng" dirty="0">
                <a:solidFill>
                  <a:srgbClr val="FF0000"/>
                </a:solidFill>
              </a:rPr>
              <a:t>Faraday:</a:t>
            </a:r>
            <a:r>
              <a:rPr lang="es-ES" sz="2400" dirty="0"/>
              <a:t> La </a:t>
            </a:r>
            <a:r>
              <a:rPr lang="es-ES" sz="2400" dirty="0" smtClean="0"/>
              <a:t>fuerza electromotriz (Voltios), que da lugar a la corriente inducida en  un circuito, es igual a la variación del flujo magnético que lo atraviesa respecto del tiempo.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851920" y="2012647"/>
            <a:ext cx="5158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u="sng" dirty="0" smtClean="0">
                <a:solidFill>
                  <a:srgbClr val="FF0000"/>
                </a:solidFill>
              </a:rPr>
              <a:t>Lenz:</a:t>
            </a:r>
            <a:r>
              <a:rPr lang="es-ES" sz="2400" dirty="0" smtClean="0"/>
              <a:t> El sentido de la corriente inducida es tal que el campo magnético creado por dicha corriente tiende a compensar la variación del flujo que la ocasionó. (Por eso la fórmula lleva un signo negativo)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51520" y="4460919"/>
            <a:ext cx="5832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u="sng" dirty="0" smtClean="0">
                <a:solidFill>
                  <a:srgbClr val="FF0000"/>
                </a:solidFill>
              </a:rPr>
              <a:t>Nota:</a:t>
            </a:r>
            <a:r>
              <a:rPr lang="es-ES" sz="2400" dirty="0" smtClean="0"/>
              <a:t> 	Si se trata de una bobina de N espiras:</a:t>
            </a:r>
          </a:p>
          <a:p>
            <a:pPr algn="just"/>
            <a:endParaRPr lang="es-ES" sz="2400" dirty="0"/>
          </a:p>
          <a:p>
            <a:pPr algn="just"/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r>
              <a:rPr lang="es-ES" sz="2400" dirty="0"/>
              <a:t>	</a:t>
            </a:r>
            <a:r>
              <a:rPr lang="es-ES" sz="2400" dirty="0" smtClean="0"/>
              <a:t>Como aproximación:</a:t>
            </a:r>
          </a:p>
        </p:txBody>
      </p:sp>
      <p:graphicFrame>
        <p:nvGraphicFramePr>
          <p:cNvPr id="9" name="8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990576"/>
              </p:ext>
            </p:extLst>
          </p:nvPr>
        </p:nvGraphicFramePr>
        <p:xfrm>
          <a:off x="6084168" y="4071802"/>
          <a:ext cx="2725886" cy="1301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4" name="Ecuación" r:id="rId5" imgW="825480" imgH="393480" progId="Equation.3">
                  <p:embed/>
                </p:oleObj>
              </mc:Choice>
              <mc:Fallback>
                <p:oleObj name="Ecuación" r:id="rId5" imgW="825480" imgH="393480" progId="Equation.3">
                  <p:embed/>
                  <p:pic>
                    <p:nvPicPr>
                      <p:cNvPr id="0" name="4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4071802"/>
                        <a:ext cx="2725886" cy="13014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9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504226"/>
              </p:ext>
            </p:extLst>
          </p:nvPr>
        </p:nvGraphicFramePr>
        <p:xfrm>
          <a:off x="6125467" y="5367338"/>
          <a:ext cx="276701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5" name="Ecuación" r:id="rId7" imgW="838080" imgH="393480" progId="Equation.3">
                  <p:embed/>
                </p:oleObj>
              </mc:Choice>
              <mc:Fallback>
                <p:oleObj name="Ecuación" r:id="rId7" imgW="838080" imgH="393480" progId="Equation.3">
                  <p:embed/>
                  <p:pic>
                    <p:nvPicPr>
                      <p:cNvPr id="0" name="8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5467" y="5367338"/>
                        <a:ext cx="276701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328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Formas de inducir corriente:</a:t>
            </a:r>
            <a:endParaRPr lang="es-ES" sz="4400" u="sng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20" y="764704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	</a:t>
            </a:r>
            <a:r>
              <a:rPr lang="es-ES" sz="2400" dirty="0" smtClean="0"/>
              <a:t>El flujo magnético depende del campo magnético, de la superficie del circuito y del ángulo que forman, por tanto, se puede inducir corriente variando cualquiera de los tres.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323528" y="1853952"/>
            <a:ext cx="5328592" cy="7829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Variar el campo magnético:</a:t>
            </a:r>
            <a:endParaRPr lang="es-ES" sz="3200" u="sng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647011"/>
              </p:ext>
            </p:extLst>
          </p:nvPr>
        </p:nvGraphicFramePr>
        <p:xfrm>
          <a:off x="107504" y="2492896"/>
          <a:ext cx="8910533" cy="11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5" name="Ecuación" r:id="rId3" imgW="3035160" imgH="393480" progId="Equation.3">
                  <p:embed/>
                </p:oleObj>
              </mc:Choice>
              <mc:Fallback>
                <p:oleObj name="Ecuación" r:id="rId3" imgW="3035160" imgH="393480" progId="Equation.3">
                  <p:embed/>
                  <p:pic>
                    <p:nvPicPr>
                      <p:cNvPr id="0" name="8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2492896"/>
                        <a:ext cx="8910533" cy="11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1 Título"/>
          <p:cNvSpPr txBox="1">
            <a:spLocks/>
          </p:cNvSpPr>
          <p:nvPr/>
        </p:nvSpPr>
        <p:spPr>
          <a:xfrm>
            <a:off x="323528" y="3582144"/>
            <a:ext cx="5328592" cy="7829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Variar la superficie:</a:t>
            </a:r>
            <a:endParaRPr lang="es-ES" sz="3200" u="sng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8" name="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78487"/>
              </p:ext>
            </p:extLst>
          </p:nvPr>
        </p:nvGraphicFramePr>
        <p:xfrm>
          <a:off x="285720" y="4265339"/>
          <a:ext cx="8750776" cy="2115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6" name="Ecuación" r:id="rId5" imgW="3365280" imgH="812520" progId="Equation.3">
                  <p:embed/>
                </p:oleObj>
              </mc:Choice>
              <mc:Fallback>
                <p:oleObj name="Ecuación" r:id="rId5" imgW="3365280" imgH="812520" progId="Equation.3">
                  <p:embed/>
                  <p:pic>
                    <p:nvPicPr>
                      <p:cNvPr id="0" name="4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4265339"/>
                        <a:ext cx="8750776" cy="2115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356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23/07/2020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23528" y="44624"/>
            <a:ext cx="5328592" cy="7829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u="sng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Variar el ángulo:</a:t>
            </a:r>
            <a:endParaRPr lang="es-ES" sz="3200" u="sng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171132"/>
              </p:ext>
            </p:extLst>
          </p:nvPr>
        </p:nvGraphicFramePr>
        <p:xfrm>
          <a:off x="220663" y="764704"/>
          <a:ext cx="8882062" cy="162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name="Ecuación" r:id="rId3" imgW="3416040" imgH="622080" progId="Equation.3">
                  <p:embed/>
                </p:oleObj>
              </mc:Choice>
              <mc:Fallback>
                <p:oleObj name="Ecuación" r:id="rId3" imgW="341604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3" y="764704"/>
                        <a:ext cx="8882062" cy="162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323528" y="4630371"/>
            <a:ext cx="6472238" cy="1224136"/>
            <a:chOff x="260002" y="2708920"/>
            <a:chExt cx="6472238" cy="1224136"/>
          </a:xfrm>
        </p:grpSpPr>
        <p:graphicFrame>
          <p:nvGraphicFramePr>
            <p:cNvPr id="6" name="5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5245379"/>
                </p:ext>
              </p:extLst>
            </p:nvPr>
          </p:nvGraphicFramePr>
          <p:xfrm>
            <a:off x="260002" y="2752725"/>
            <a:ext cx="6472238" cy="1025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97" name="Ecuación" r:id="rId5" imgW="2489040" imgH="393480" progId="Equation.3">
                    <p:embed/>
                  </p:oleObj>
                </mc:Choice>
                <mc:Fallback>
                  <p:oleObj name="Ecuación" r:id="rId5" imgW="2489040" imgH="393480" progId="Equation.3">
                    <p:embed/>
                    <p:pic>
                      <p:nvPicPr>
                        <p:cNvPr id="0" name="4 Objeto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002" y="2752725"/>
                          <a:ext cx="6472238" cy="1025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8 Elipse"/>
            <p:cNvSpPr/>
            <p:nvPr/>
          </p:nvSpPr>
          <p:spPr>
            <a:xfrm>
              <a:off x="1523361" y="2708920"/>
              <a:ext cx="1752495" cy="1224136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11" name="10 Flecha doblada hacia arriba"/>
          <p:cNvSpPr/>
          <p:nvPr/>
        </p:nvSpPr>
        <p:spPr>
          <a:xfrm rot="5400000">
            <a:off x="5226924" y="5625911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156176" y="5991671"/>
            <a:ext cx="255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/>
              <a:t>Corriente alterna.</a:t>
            </a:r>
          </a:p>
        </p:txBody>
      </p:sp>
      <p:pic>
        <p:nvPicPr>
          <p:cNvPr id="46085" name="Picture 5" descr="Sin título-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8330337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1316</TotalTime>
  <Words>136</Words>
  <Application>Microsoft Office PowerPoint</Application>
  <PresentationFormat>Presentación en pantalla (4:3)</PresentationFormat>
  <Paragraphs>56</Paragraphs>
  <Slides>8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Comic Sans MS</vt:lpstr>
      <vt:lpstr>Tema de Office</vt:lpstr>
      <vt:lpstr>Ecuación</vt:lpstr>
      <vt:lpstr>FÍSICA 2º BTO B</vt:lpstr>
      <vt:lpstr>TEMA 5: Inducción electromagnética.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4º ESO</dc:title>
  <dc:creator>Juanan</dc:creator>
  <cp:lastModifiedBy>Juanan</cp:lastModifiedBy>
  <cp:revision>276</cp:revision>
  <dcterms:created xsi:type="dcterms:W3CDTF">2010-06-30T16:10:23Z</dcterms:created>
  <dcterms:modified xsi:type="dcterms:W3CDTF">2020-07-23T07:43:14Z</dcterms:modified>
</cp:coreProperties>
</file>