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62" r:id="rId4"/>
    <p:sldId id="263" r:id="rId5"/>
    <p:sldId id="265" r:id="rId6"/>
    <p:sldId id="264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 autoAdjust="0"/>
    <p:restoredTop sz="94660"/>
  </p:normalViewPr>
  <p:slideViewPr>
    <p:cSldViewPr>
      <p:cViewPr varScale="1">
        <p:scale>
          <a:sx n="68" d="100"/>
          <a:sy n="68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2381-32A6-46CE-AD6E-32DDFA6C57A8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F2E73-C117-4C90-B6CD-253705E7EE7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756749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051B-0007-449A-9CFD-F04169EC9F1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880379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6" name="5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A0408-1C65-4399-A0A3-9F706BDD6BA5}" type="datetimeFigureOut">
              <a:rPr lang="es-ES" smtClean="0"/>
              <a:pPr/>
              <a:t>25/07/2023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13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8AD5-0601-404F-A354-EA1CAE8ADE8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A95C-C32B-4A83-B33F-2FE1D7699E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A917-A459-446C-8A8A-113E725F5F8D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D8FB-E8CD-463D-921A-871F86D79919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3E8D-F8D4-4EEF-BC6D-2722879EE975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2D041-731C-45CE-A8D1-98931FBEA78B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E5772-DB8D-4E85-A43B-67552A9E6807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A6AD4-3199-4297-9FE0-8B57306C40FC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DFCF-EA8C-4C31-99C6-FAF1753BAB40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3A5A-C22E-404A-96E1-CD0374CC05EA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Juan Antonio Romano Largo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92EDB-B563-4CDE-B848-02BBE84138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1957401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itchFamily="66" charset="0"/>
              </a:rPr>
              <a:t>FÍSICA</a:t>
            </a:r>
            <a:br>
              <a:rPr lang="es-ES" dirty="0">
                <a:latin typeface="Comic Sans MS" pitchFamily="66" charset="0"/>
              </a:rPr>
            </a:br>
            <a:r>
              <a:rPr lang="es-ES" dirty="0">
                <a:latin typeface="Comic Sans MS" pitchFamily="66" charset="0"/>
              </a:rPr>
              <a:t>2º BTO 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57628"/>
            <a:ext cx="6400800" cy="1752600"/>
          </a:xfrm>
        </p:spPr>
        <p:txBody>
          <a:bodyPr/>
          <a:lstStyle/>
          <a:p>
            <a:r>
              <a:rPr lang="es-ES" dirty="0">
                <a:solidFill>
                  <a:srgbClr val="002060"/>
                </a:solidFill>
              </a:rPr>
              <a:t>Colegio Ntra. Sra. del Buen Consejo</a:t>
            </a:r>
          </a:p>
          <a:p>
            <a:r>
              <a:rPr lang="es-ES" dirty="0">
                <a:solidFill>
                  <a:srgbClr val="002060"/>
                </a:solidFill>
              </a:rPr>
              <a:t>(Agustinas)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400" dirty="0">
                <a:solidFill>
                  <a:srgbClr val="7030A0"/>
                </a:solidFill>
              </a:rPr>
              <a:t>Juan Antonio Romano Largo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813AF-9771-4751-91BE-6DFC9D7A156D}" type="datetime1">
              <a:rPr lang="es-ES" sz="1400" smtClean="0">
                <a:solidFill>
                  <a:srgbClr val="7030A0"/>
                </a:solidFill>
              </a:rPr>
              <a:pPr/>
              <a:t>25/07/2023</a:t>
            </a:fld>
            <a:endParaRPr lang="es-ES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>
                <a:solidFill>
                  <a:srgbClr val="0070C0"/>
                </a:solidFill>
                <a:latin typeface="Comic Sans MS" pitchFamily="66" charset="0"/>
              </a:rPr>
              <a:t>TEMA 8:</a:t>
            </a:r>
            <a:r>
              <a:rPr lang="es-ES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Comic Sans MS" pitchFamily="66" charset="0"/>
              </a:rPr>
              <a:t>Ondas Sonoras.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4" y="1428736"/>
            <a:ext cx="8786842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Definición.</a:t>
            </a:r>
          </a:p>
          <a:p>
            <a:pPr>
              <a:buNone/>
            </a:pPr>
            <a:r>
              <a:rPr lang="es-ES" dirty="0"/>
              <a:t>Intensidad del sonido.</a:t>
            </a:r>
          </a:p>
          <a:p>
            <a:pPr>
              <a:buNone/>
            </a:pPr>
            <a:r>
              <a:rPr lang="es-ES" dirty="0"/>
              <a:t>Sensación sonora. Decibelios.</a:t>
            </a:r>
          </a:p>
          <a:p>
            <a:pPr>
              <a:buNone/>
            </a:pPr>
            <a:r>
              <a:rPr lang="es-ES" dirty="0"/>
              <a:t>Efecto </a:t>
            </a:r>
            <a:r>
              <a:rPr lang="es-ES" dirty="0" err="1"/>
              <a:t>Doppler</a:t>
            </a:r>
            <a:r>
              <a:rPr lang="es-ES" dirty="0"/>
              <a:t>.</a:t>
            </a:r>
          </a:p>
          <a:p>
            <a:pPr>
              <a:buNone/>
            </a:pPr>
            <a:endParaRPr lang="es-ES" b="1" u="sng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01CD-CD1D-40F3-8DD3-682BF2845A8F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Juan Antonio Romano Largo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99392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Definición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85720" y="521312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El sonido es una onda </a:t>
            </a:r>
            <a:r>
              <a:rPr lang="es-ES" sz="2400" dirty="0">
                <a:solidFill>
                  <a:srgbClr val="FF0000"/>
                </a:solidFill>
              </a:rPr>
              <a:t>mecánica</a:t>
            </a:r>
            <a:r>
              <a:rPr lang="es-ES" sz="2400" dirty="0"/>
              <a:t> (necesita un medio por el que propagarse: sólido, líquido o gas y no se propaga por el vacío) y </a:t>
            </a:r>
            <a:r>
              <a:rPr lang="es-ES" sz="2400" dirty="0">
                <a:solidFill>
                  <a:srgbClr val="FF0000"/>
                </a:solidFill>
              </a:rPr>
              <a:t>longitudinal</a:t>
            </a:r>
            <a:r>
              <a:rPr lang="es-ES" sz="2400" dirty="0"/>
              <a:t>, es decir, en la que la dirección de vibración de las partículas es la misma que la de propagación de la onda.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649" y="2318124"/>
            <a:ext cx="3252775" cy="252028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23528" y="213694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dirty="0"/>
              <a:t>	Se trata de una onda de presión, es decir, variaciones alternadas de la densidad del medio y en el caso de que se propague a través de un medio gaseoso consiste en una serie alternada de compresiones y enrarecimientos.</a:t>
            </a:r>
          </a:p>
        </p:txBody>
      </p:sp>
      <p:sp>
        <p:nvSpPr>
          <p:cNvPr id="10" name="4 CuadroTexto"/>
          <p:cNvSpPr txBox="1"/>
          <p:nvPr/>
        </p:nvSpPr>
        <p:spPr>
          <a:xfrm>
            <a:off x="251520" y="5085184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La velocidad a la que se propaga el sonido depende de las características del medio por el que se propaga, en el aire a temperatura ambiente es de unos 340 m/s. Por otro lado somos capaces de oír frecuencias de entre 20 y 20000 Hz.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noProof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Intensidad del sonido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85720" y="764704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Se define como la energía que transporta la onda por unidad de tiempo y unidad de superficie: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1331640" y="1844824"/>
                <a:ext cx="2745688" cy="6123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8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s-ES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r>
                      <a:rPr lang="es-E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r>
                      <a:rPr lang="es-E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s-E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s-E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" dirty="0"/>
                  <a:t> </a:t>
                </a:r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844824"/>
                <a:ext cx="2745688" cy="6123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3347864" y="2564904"/>
            <a:ext cx="3557816" cy="893713"/>
            <a:chOff x="5262656" y="2564904"/>
            <a:chExt cx="3557816" cy="893713"/>
          </a:xfrm>
        </p:grpSpPr>
        <p:sp>
          <p:nvSpPr>
            <p:cNvPr id="7" name="Flecha doblada hacia arriba 6"/>
            <p:cNvSpPr/>
            <p:nvPr/>
          </p:nvSpPr>
          <p:spPr>
            <a:xfrm rot="5400000">
              <a:off x="5365220" y="2624340"/>
              <a:ext cx="850392" cy="731520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4 CuadroTexto"/>
            <p:cNvSpPr txBox="1"/>
            <p:nvPr/>
          </p:nvSpPr>
          <p:spPr>
            <a:xfrm>
              <a:off x="5262656" y="2996952"/>
              <a:ext cx="3557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dirty="0"/>
                <a:t>	</a:t>
              </a:r>
              <a:r>
                <a:rPr lang="es-ES" sz="2400" dirty="0"/>
                <a:t>Se mide en: W/m</a:t>
              </a:r>
              <a:r>
                <a:rPr lang="es-ES" sz="2400" baseline="30000" dirty="0"/>
                <a:t>2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145" y="3708516"/>
            <a:ext cx="5919167" cy="28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6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85720" y="764704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El rango de intensidades que puede registrar el oído humano es muy amplio, por esa razón la intensidad se suele pasar de W/m</a:t>
            </a:r>
            <a:r>
              <a:rPr lang="es-ES" sz="2400" baseline="30000" dirty="0"/>
              <a:t>2</a:t>
            </a:r>
            <a:r>
              <a:rPr lang="es-ES" sz="2400" dirty="0"/>
              <a:t> a dB: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1331640" y="1844824"/>
                <a:ext cx="2308516" cy="879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s-ES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10·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f>
                        <m:fPr>
                          <m:ctrlPr>
                            <a:rPr lang="es-E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sSub>
                            <m:sSubPr>
                              <m:ctrlPr>
                                <a:rPr lang="es-E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28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s-ES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844824"/>
                <a:ext cx="2308516" cy="87979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6"/>
          <p:cNvGrpSpPr/>
          <p:nvPr/>
        </p:nvGrpSpPr>
        <p:grpSpPr>
          <a:xfrm>
            <a:off x="3203848" y="2823319"/>
            <a:ext cx="5184576" cy="893713"/>
            <a:chOff x="5262656" y="2564904"/>
            <a:chExt cx="5184576" cy="893713"/>
          </a:xfrm>
        </p:grpSpPr>
        <p:sp>
          <p:nvSpPr>
            <p:cNvPr id="8" name="Flecha doblada hacia arriba 7"/>
            <p:cNvSpPr/>
            <p:nvPr/>
          </p:nvSpPr>
          <p:spPr>
            <a:xfrm rot="5400000">
              <a:off x="5365220" y="2624340"/>
              <a:ext cx="850392" cy="731520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4 CuadroTexto"/>
            <p:cNvSpPr txBox="1"/>
            <p:nvPr/>
          </p:nvSpPr>
          <p:spPr>
            <a:xfrm>
              <a:off x="5262656" y="2996952"/>
              <a:ext cx="51845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dirty="0"/>
                <a:t>	</a:t>
              </a:r>
              <a:r>
                <a:rPr lang="es-ES" sz="2400" dirty="0"/>
                <a:t>Intensidad umbral:  10</a:t>
              </a:r>
              <a:r>
                <a:rPr lang="es-ES" sz="2400" baseline="30000" dirty="0"/>
                <a:t>-12</a:t>
              </a:r>
              <a:r>
                <a:rPr lang="es-ES" sz="2400" dirty="0"/>
                <a:t> W/m</a:t>
              </a:r>
              <a:r>
                <a:rPr lang="es-ES" sz="2400" baseline="30000" dirty="0"/>
                <a:t>2</a:t>
              </a:r>
            </a:p>
          </p:txBody>
        </p:sp>
      </p:grpSp>
      <p:sp>
        <p:nvSpPr>
          <p:cNvPr id="10" name="4 CuadroTexto"/>
          <p:cNvSpPr txBox="1"/>
          <p:nvPr/>
        </p:nvSpPr>
        <p:spPr>
          <a:xfrm>
            <a:off x="251520" y="4028871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Si queremos pasar de dB a W/m</a:t>
            </a:r>
            <a:r>
              <a:rPr lang="es-ES" sz="2400" baseline="30000" dirty="0"/>
              <a:t>2</a:t>
            </a:r>
            <a:r>
              <a:rPr lang="es-ES" sz="2400" dirty="0"/>
              <a:t> tendríamos que despejar de la fórmula anterior: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/>
              <p:cNvSpPr txBox="1"/>
              <p:nvPr/>
            </p:nvSpPr>
            <p:spPr>
              <a:xfrm>
                <a:off x="1259632" y="4997479"/>
                <a:ext cx="2403350" cy="601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· </m:t>
                      </m:r>
                      <m:sSup>
                        <m:sSupPr>
                          <m:ctrlP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s-E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s-E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Cuadro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997479"/>
                <a:ext cx="2403350" cy="60176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1 Título">
            <a:extLst>
              <a:ext uri="{FF2B5EF4-FFF2-40B4-BE49-F238E27FC236}">
                <a16:creationId xmlns:a16="http://schemas.microsoft.com/office/drawing/2014/main" id="{A492730B-9453-13FE-A109-C3A8ABC85AC3}"/>
              </a:ext>
            </a:extLst>
          </p:cNvPr>
          <p:cNvSpPr txBox="1">
            <a:spLocks/>
          </p:cNvSpPr>
          <p:nvPr/>
        </p:nvSpPr>
        <p:spPr>
          <a:xfrm>
            <a:off x="357158" y="-16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noProof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Sensación sonora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. Decibelios</a:t>
            </a:r>
          </a:p>
        </p:txBody>
      </p:sp>
    </p:spTree>
    <p:extLst>
      <p:ext uri="{BB962C8B-B14F-4D97-AF65-F5344CB8AC3E}">
        <p14:creationId xmlns:p14="http://schemas.microsoft.com/office/powerpoint/2010/main" val="29645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27D1F-7E57-462B-9BE7-5EDD82C4D268}" type="datetime1">
              <a:rPr lang="es-ES" smtClean="0"/>
              <a:pPr/>
              <a:t>25/07/2023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Juan Antonio Romano Largo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85720" y="764704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	</a:t>
            </a:r>
            <a:r>
              <a:rPr lang="es-ES" sz="2400" dirty="0"/>
              <a:t>Es el cambio en la frecuencia observada de una onda debido a que el foco emisor, el receptor o ambos están en movimiento.</a:t>
            </a:r>
          </a:p>
          <a:p>
            <a:pPr algn="just"/>
            <a:r>
              <a:rPr lang="es-ES" sz="2400" dirty="0"/>
              <a:t>	</a:t>
            </a:r>
            <a:r>
              <a:rPr lang="es-ES" sz="2400" dirty="0" err="1"/>
              <a:t>Ej</a:t>
            </a:r>
            <a:r>
              <a:rPr lang="es-ES" sz="2400" dirty="0"/>
              <a:t>: el sonido de una moto que pasa delante de nosotros va variando al acercarse es más agudo (mayor frecuencia) y al alejarse más grave (menor frecuencia).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1331640" y="2996952"/>
                <a:ext cx="2171235" cy="8607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s-ES" sz="3600" dirty="0"/>
                  <a:t>f ’</a:t>
                </a:r>
                <a14:m>
                  <m:oMath xmlns:m="http://schemas.openxmlformats.org/officeDocument/2006/math">
                    <m:r>
                      <a:rPr lang="es-ES" sz="3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3600" b="0" i="1" smtClean="0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es-E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3600" b="0" i="1" smtClean="0">
                            <a:latin typeface="Cambria Math" panose="02040503050406030204" pitchFamily="18" charset="0"/>
                          </a:rPr>
                          <m:t> ± </m:t>
                        </m:r>
                        <m:sSub>
                          <m:sSubPr>
                            <m:ctrlP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s-ES" sz="36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s-ES" sz="3600" i="1">
                            <a:latin typeface="Cambria Math" panose="02040503050406030204" pitchFamily="18" charset="0"/>
                          </a:rPr>
                          <m:t> ± </m:t>
                        </m:r>
                        <m:sSub>
                          <m:sSubPr>
                            <m:ctrlPr>
                              <a:rPr lang="es-E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s-E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den>
                    </m:f>
                  </m:oMath>
                </a14:m>
                <a:endParaRPr lang="es-ES" sz="3600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996952"/>
                <a:ext cx="2171235" cy="860748"/>
              </a:xfrm>
              <a:prstGeom prst="rect">
                <a:avLst/>
              </a:prstGeom>
              <a:blipFill rotWithShape="0">
                <a:blip r:embed="rId2"/>
                <a:stretch>
                  <a:fillRect l="-12605" t="-1418" b="-106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6"/>
          <p:cNvGrpSpPr/>
          <p:nvPr/>
        </p:nvGrpSpPr>
        <p:grpSpPr>
          <a:xfrm>
            <a:off x="2843808" y="4119463"/>
            <a:ext cx="5184576" cy="1632377"/>
            <a:chOff x="5262656" y="2564904"/>
            <a:chExt cx="5184576" cy="1632377"/>
          </a:xfrm>
        </p:grpSpPr>
        <p:sp>
          <p:nvSpPr>
            <p:cNvPr id="8" name="Flecha doblada hacia arriba 7"/>
            <p:cNvSpPr/>
            <p:nvPr/>
          </p:nvSpPr>
          <p:spPr>
            <a:xfrm rot="5400000">
              <a:off x="5365220" y="2624340"/>
              <a:ext cx="850392" cy="731520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4 CuadroTexto"/>
            <p:cNvSpPr txBox="1"/>
            <p:nvPr/>
          </p:nvSpPr>
          <p:spPr>
            <a:xfrm>
              <a:off x="5262656" y="2996952"/>
              <a:ext cx="51845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dirty="0"/>
                <a:t>	</a:t>
              </a:r>
              <a:r>
                <a:rPr lang="es-ES" sz="2400" dirty="0"/>
                <a:t>v</a:t>
              </a:r>
              <a:r>
                <a:rPr lang="es-ES" sz="2400" baseline="-25000" dirty="0"/>
                <a:t>0</a:t>
              </a:r>
              <a:r>
                <a:rPr lang="es-ES" sz="2400" dirty="0"/>
                <a:t> velocidad del observador</a:t>
              </a:r>
            </a:p>
            <a:p>
              <a:pPr algn="just"/>
              <a:r>
                <a:rPr lang="es-ES" sz="2400" dirty="0"/>
                <a:t>	</a:t>
              </a:r>
              <a:r>
                <a:rPr lang="es-ES" sz="2400" dirty="0" err="1"/>
                <a:t>v</a:t>
              </a:r>
              <a:r>
                <a:rPr lang="es-ES" sz="2400" baseline="-25000" dirty="0" err="1"/>
                <a:t>F</a:t>
              </a:r>
              <a:r>
                <a:rPr lang="es-ES" sz="2400" dirty="0"/>
                <a:t> velocidad del foco</a:t>
              </a:r>
            </a:p>
            <a:p>
              <a:pPr algn="just"/>
              <a:r>
                <a:rPr lang="es-ES" sz="2400" dirty="0"/>
                <a:t>	v velocidad del sonido</a:t>
              </a:r>
              <a:endParaRPr lang="es-ES" sz="2400" baseline="30000" dirty="0"/>
            </a:p>
          </p:txBody>
        </p:sp>
      </p:grpSp>
      <p:sp>
        <p:nvSpPr>
          <p:cNvPr id="11" name="1 Título">
            <a:extLst>
              <a:ext uri="{FF2B5EF4-FFF2-40B4-BE49-F238E27FC236}">
                <a16:creationId xmlns:a16="http://schemas.microsoft.com/office/drawing/2014/main" id="{D015C0E4-4A36-D786-B0B2-2E0D25D65C10}"/>
              </a:ext>
            </a:extLst>
          </p:cNvPr>
          <p:cNvSpPr txBox="1">
            <a:spLocks/>
          </p:cNvSpPr>
          <p:nvPr/>
        </p:nvSpPr>
        <p:spPr>
          <a:xfrm>
            <a:off x="14997" y="-27384"/>
            <a:ext cx="840108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u="sng" noProof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Efecto </a:t>
            </a:r>
            <a:r>
              <a:rPr kumimoji="0" lang="es-E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Doppler</a:t>
            </a:r>
            <a:r>
              <a:rPr kumimoji="0" lang="es-ES" sz="4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23671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409</Words>
  <Application>Microsoft Office PowerPoint</Application>
  <PresentationFormat>Presentación en pantalla (4:3)</PresentationFormat>
  <Paragraphs>42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Cambria Math</vt:lpstr>
      <vt:lpstr>Comic Sans MS</vt:lpstr>
      <vt:lpstr>Tema de Office</vt:lpstr>
      <vt:lpstr>FÍSICA 2º BTO B</vt:lpstr>
      <vt:lpstr>TEMA 8: Ondas Sonoras.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FÍSICA Y QUÍMICA 4º ESO</dc:title>
  <dc:creator>Juanan</dc:creator>
  <cp:lastModifiedBy>juananxxv@gmail.com</cp:lastModifiedBy>
  <cp:revision>240</cp:revision>
  <dcterms:created xsi:type="dcterms:W3CDTF">2010-06-30T16:10:23Z</dcterms:created>
  <dcterms:modified xsi:type="dcterms:W3CDTF">2023-07-25T08:29:51Z</dcterms:modified>
</cp:coreProperties>
</file>